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26193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62068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Hystrix</a:t>
            </a:r>
            <a:r>
              <a:rPr lang="en-US" altLang="zh-CN" dirty="0" smtClean="0"/>
              <a:t>  Dashboard </a:t>
            </a:r>
            <a:r>
              <a:rPr lang="zh-CN" altLang="en-US" dirty="0" smtClean="0"/>
              <a:t>默认访问地址</a:t>
            </a:r>
            <a:endParaRPr lang="zh-CN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6434031" cy="4820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610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77" y="2924944"/>
            <a:ext cx="8316416" cy="1578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116632"/>
            <a:ext cx="307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Nacos</a:t>
            </a:r>
            <a:r>
              <a:rPr lang="zh-CN" altLang="en-US" smtClean="0"/>
              <a:t>集群修改</a:t>
            </a:r>
            <a:r>
              <a:rPr lang="en-US" altLang="zh-CN" smtClean="0"/>
              <a:t>startup.sh</a:t>
            </a:r>
            <a:r>
              <a:rPr lang="zh-CN" altLang="en-US" smtClean="0"/>
              <a:t>脚本</a:t>
            </a:r>
            <a:endParaRPr lang="zh-CN" altLang="en-US"/>
          </a:p>
        </p:txBody>
      </p:sp>
      <p:pic>
        <p:nvPicPr>
          <p:cNvPr id="1027" name="Picture 3" descr="F:\Computer\SpringCloud\SpringCloud笔记\note-images\16613305074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29" y="476282"/>
            <a:ext cx="7455550" cy="22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20" y="5013176"/>
            <a:ext cx="4619625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504" y="4544153"/>
            <a:ext cx="472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Nacos</a:t>
            </a:r>
            <a:r>
              <a:rPr lang="zh-CN" altLang="en-US" smtClean="0"/>
              <a:t>集群</a:t>
            </a:r>
            <a:r>
              <a:rPr lang="en-US" altLang="zh-CN" smtClean="0"/>
              <a:t>nginx</a:t>
            </a:r>
            <a:r>
              <a:rPr lang="zh-CN" altLang="en-US" smtClean="0"/>
              <a:t>负载均衡配置，监听</a:t>
            </a:r>
            <a:r>
              <a:rPr lang="en-US" altLang="zh-CN" smtClean="0"/>
              <a:t>1111</a:t>
            </a:r>
            <a:r>
              <a:rPr lang="zh-CN" altLang="en-US" smtClean="0"/>
              <a:t>端口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927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632" y="6406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Sentinel</a:t>
            </a:r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34398"/>
            <a:ext cx="6552059" cy="3638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2" y="4149080"/>
            <a:ext cx="529590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532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17" y="476672"/>
            <a:ext cx="5508104" cy="3845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2813" y="3974"/>
            <a:ext cx="3946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把模块注册到</a:t>
            </a:r>
            <a:r>
              <a:rPr lang="en-US" altLang="zh-CN" smtClean="0"/>
              <a:t>Sentinel</a:t>
            </a:r>
            <a:r>
              <a:rPr lang="zh-CN" altLang="en-US" smtClean="0"/>
              <a:t>的配置文件范例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386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664"/>
            <a:ext cx="7668344" cy="390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819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556792"/>
            <a:ext cx="8675687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3363" y="332656"/>
            <a:ext cx="232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排队设置范例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7395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8904287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26064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降级规则设置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952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35134"/>
            <a:ext cx="7656513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476672"/>
            <a:ext cx="18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Sentinel</a:t>
            </a:r>
            <a:r>
              <a:rPr lang="zh-CN" altLang="en-US" dirty="0" smtClean="0"/>
              <a:t>熔断降级</a:t>
            </a:r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07" y="4859084"/>
            <a:ext cx="610552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78036"/>
            <a:ext cx="5868144" cy="2069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08033" y="63406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下页还有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7932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615315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" y="2989800"/>
            <a:ext cx="7783041" cy="3650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79322" y="1166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接上页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1640" y="5373216"/>
            <a:ext cx="295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时间窗口，指在一定的时间范围内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17404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0728"/>
            <a:ext cx="5940152" cy="2229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147990"/>
            <a:ext cx="798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异常比例设置范例：</a:t>
            </a:r>
            <a:endParaRPr lang="en-US" altLang="zh-CN" b="1" dirty="0" smtClean="0"/>
          </a:p>
          <a:p>
            <a:r>
              <a:rPr lang="zh-CN" altLang="en-US" sz="1600" dirty="0" smtClean="0">
                <a:latin typeface="+mn-ea"/>
              </a:rPr>
              <a:t>异常比例测试结合</a:t>
            </a:r>
            <a:r>
              <a:rPr lang="en-US" altLang="zh-CN" sz="1600" dirty="0" err="1" smtClean="0">
                <a:latin typeface="+mn-ea"/>
              </a:rPr>
              <a:t>Jmeter</a:t>
            </a:r>
            <a:r>
              <a:rPr lang="zh-CN" altLang="en-US" sz="1600" dirty="0" smtClean="0">
                <a:latin typeface="+mn-ea"/>
              </a:rPr>
              <a:t>使用，因为根据官网文档，当异常比例在一定时间内达到一定</a:t>
            </a:r>
            <a:endParaRPr lang="en-US" altLang="zh-CN" sz="1600" dirty="0" smtClean="0">
              <a:latin typeface="+mn-ea"/>
            </a:endParaRPr>
          </a:p>
          <a:p>
            <a:r>
              <a:rPr lang="zh-CN" altLang="en-US" sz="1600" dirty="0" smtClean="0">
                <a:latin typeface="+mn-ea"/>
              </a:rPr>
              <a:t>值之后才会熔断，如下图范例，指在一秒内，异常比例达到</a:t>
            </a:r>
            <a:r>
              <a:rPr lang="en-US" altLang="zh-CN" sz="1600" dirty="0" smtClean="0">
                <a:latin typeface="+mn-ea"/>
              </a:rPr>
              <a:t>20%</a:t>
            </a:r>
            <a:r>
              <a:rPr lang="zh-CN" altLang="en-US" sz="1600" dirty="0" smtClean="0">
                <a:latin typeface="+mn-ea"/>
              </a:rPr>
              <a:t>才会熔断降级。</a:t>
            </a:r>
            <a:endParaRPr lang="zh-CN" altLang="en-US" sz="1600" dirty="0">
              <a:latin typeface="+mn-ea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29000"/>
            <a:ext cx="5940153" cy="315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789040"/>
            <a:ext cx="4494478" cy="1984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73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41" y="908720"/>
            <a:ext cx="3933469" cy="1579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332656"/>
            <a:ext cx="4408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熔断：异常数配置</a:t>
            </a:r>
            <a:endParaRPr lang="en-US" altLang="zh-CN" dirty="0" smtClean="0"/>
          </a:p>
          <a:p>
            <a:r>
              <a:rPr lang="zh-CN" altLang="en-US" dirty="0" smtClean="0"/>
              <a:t>注意：异常窗口表示</a:t>
            </a:r>
            <a:r>
              <a:rPr lang="en-US" altLang="zh-CN" dirty="0" smtClean="0"/>
              <a:t>Sentinel</a:t>
            </a:r>
            <a:r>
              <a:rPr lang="zh-CN" altLang="en-US" smtClean="0"/>
              <a:t>没有发生熔断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" y="2636912"/>
            <a:ext cx="6509742" cy="341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78544"/>
            <a:ext cx="6129115" cy="3239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2583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7827963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5997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7325"/>
            <a:ext cx="6660232" cy="262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504" y="2069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热点规则设置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17" y="4005064"/>
            <a:ext cx="7020272" cy="202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8" y="6165304"/>
            <a:ext cx="5256584" cy="1585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386104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热点规则：参数例外项配置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165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89" y="332656"/>
            <a:ext cx="7355146" cy="3739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热点规则：参数例外项配置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193" y="4509120"/>
            <a:ext cx="7951787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05" y="4139788"/>
            <a:ext cx="32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Sentinel</a:t>
            </a:r>
            <a:r>
              <a:rPr lang="zh-CN" altLang="en-US" dirty="0" smtClean="0"/>
              <a:t>不负责处理运行时异常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5530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886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系统规则设置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" y="557972"/>
            <a:ext cx="5789118" cy="277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6982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3789040"/>
            <a:ext cx="7324565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8136" y="132619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Gateway</a:t>
            </a:r>
            <a:r>
              <a:rPr lang="zh-CN" altLang="en-US" dirty="0" smtClean="0"/>
              <a:t>配置类</a:t>
            </a: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76672"/>
            <a:ext cx="7220397" cy="324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25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6" y="395372"/>
            <a:ext cx="8542507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3533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动态路由配置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346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26" y="1844824"/>
            <a:ext cx="8723313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6" y="620688"/>
            <a:ext cx="9229726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10958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Curl</a:t>
            </a:r>
            <a:r>
              <a:rPr lang="zh-CN" altLang="en-US" dirty="0" smtClean="0"/>
              <a:t>命令带</a:t>
            </a:r>
            <a:r>
              <a:rPr lang="en-US" altLang="zh-CN" dirty="0" smtClean="0"/>
              <a:t>cookie</a:t>
            </a:r>
            <a:r>
              <a:rPr lang="zh-CN" altLang="en-US" dirty="0" smtClean="0"/>
              <a:t>的键值对访问写法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716" y="1468413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请求地址带</a:t>
            </a:r>
            <a:r>
              <a:rPr lang="en-US" altLang="zh-CN" dirty="0" smtClean="0"/>
              <a:t>Header</a:t>
            </a:r>
            <a:r>
              <a:rPr lang="zh-CN" altLang="en-US" dirty="0" smtClean="0"/>
              <a:t>的写法</a:t>
            </a:r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3" y="3118266"/>
            <a:ext cx="9458325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4463" y="2636912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Gateway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Filter</a:t>
            </a:r>
            <a:r>
              <a:rPr lang="zh-CN" altLang="en-US" smtClean="0"/>
              <a:t>的概念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4028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48680"/>
            <a:ext cx="8676456" cy="3080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44624"/>
            <a:ext cx="326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Config</a:t>
            </a:r>
            <a:r>
              <a:rPr lang="zh-CN" altLang="en-US" dirty="0" smtClean="0"/>
              <a:t>设置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映射，不配也可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65104"/>
            <a:ext cx="8066087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1" y="3722766"/>
            <a:ext cx="385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Config</a:t>
            </a:r>
            <a:r>
              <a:rPr lang="zh-CN" altLang="en-US" dirty="0" smtClean="0"/>
              <a:t>模块访问地址范例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1561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268760"/>
            <a:ext cx="5472608" cy="127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4" y="476672"/>
            <a:ext cx="8754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注意，</a:t>
            </a:r>
            <a:r>
              <a:rPr lang="en-US" altLang="zh-CN" dirty="0" err="1" smtClean="0"/>
              <a:t>Config</a:t>
            </a:r>
            <a:r>
              <a:rPr lang="zh-CN" altLang="en-US" dirty="0" smtClean="0"/>
              <a:t>的服务端的依赖有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，本模块统一配置，客户端模块要从本模块获取</a:t>
            </a:r>
            <a:endParaRPr lang="en-US" altLang="zh-CN" dirty="0" smtClean="0"/>
          </a:p>
          <a:p>
            <a:r>
              <a:rPr lang="zh-CN" altLang="en-US" dirty="0" smtClean="0"/>
              <a:t>公用的配置参数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1" y="3284984"/>
            <a:ext cx="6396806" cy="123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505" y="2780928"/>
            <a:ext cx="3770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客户端依赖，没有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，注意区分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491" y="75982"/>
            <a:ext cx="262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rgbClr val="FF0000"/>
                </a:solidFill>
              </a:rPr>
              <a:t>Config</a:t>
            </a:r>
            <a:r>
              <a:rPr lang="zh-CN" altLang="en-US" b="1" dirty="0" smtClean="0">
                <a:solidFill>
                  <a:srgbClr val="FF0000"/>
                </a:solidFill>
              </a:rPr>
              <a:t>依赖配置注意事项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824" y="4941168"/>
            <a:ext cx="8894763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191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36712"/>
            <a:ext cx="8180387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32656"/>
            <a:ext cx="7820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P77  </a:t>
            </a:r>
            <a:r>
              <a:rPr lang="en-US" altLang="zh-CN" sz="1200" dirty="0" err="1" smtClean="0"/>
              <a:t>Config</a:t>
            </a:r>
            <a:r>
              <a:rPr lang="zh-CN" altLang="en-US" sz="1200" dirty="0" smtClean="0"/>
              <a:t>动态刷新之手动版，运维人员更改配置文件后，手动发送刷新亲求到</a:t>
            </a:r>
            <a:r>
              <a:rPr lang="en-US" altLang="zh-CN" sz="1200" dirty="0" smtClean="0"/>
              <a:t>3355</a:t>
            </a:r>
            <a:r>
              <a:rPr lang="zh-CN" altLang="en-US" sz="1200" dirty="0" smtClean="0"/>
              <a:t>客户端，让其也同步刷新配置</a:t>
            </a:r>
            <a:endParaRPr lang="zh-CN" altLang="en-US" sz="12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96952"/>
            <a:ext cx="5603107" cy="835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12160" y="3573016"/>
            <a:ext cx="313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mtClean="0"/>
              <a:t>config—client</a:t>
            </a:r>
            <a:r>
              <a:rPr lang="zh-CN" altLang="en-US" sz="1200" smtClean="0"/>
              <a:t>是客户端微服务的名称，</a:t>
            </a:r>
            <a:r>
              <a:rPr lang="en-US" altLang="zh-CN" sz="1200" smtClean="0"/>
              <a:t>3355</a:t>
            </a:r>
            <a:r>
              <a:rPr lang="zh-CN" altLang="en-US" sz="1200" smtClean="0"/>
              <a:t>是端口号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431289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0648"/>
            <a:ext cx="5991697" cy="212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23" y="2564905"/>
            <a:ext cx="4520916" cy="188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6" y="4481910"/>
            <a:ext cx="5971503" cy="2115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0630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265</Words>
  <Application>Microsoft Office PowerPoint</Application>
  <PresentationFormat>全屏显示(4:3)</PresentationFormat>
  <Paragraphs>34</Paragraphs>
  <Slides>22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Windows 用户</cp:lastModifiedBy>
  <cp:revision>60</cp:revision>
  <dcterms:created xsi:type="dcterms:W3CDTF">2022-07-18T12:46:06Z</dcterms:created>
  <dcterms:modified xsi:type="dcterms:W3CDTF">2022-09-07T13:25:59Z</dcterms:modified>
</cp:coreProperties>
</file>